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BCAB-C548-4B3D-AD58-C82B7B684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Ms. Pruiett</a:t>
            </a:r>
            <a:br>
              <a:rPr lang="en-US" dirty="0"/>
            </a:br>
            <a:r>
              <a:rPr lang="en-US" dirty="0" err="1"/>
              <a:t>Selfometry</a:t>
            </a:r>
            <a:br>
              <a:rPr lang="en-US"/>
            </a:br>
            <a:r>
              <a:rPr lang="en-US"/>
              <a:t>Sample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02425-B782-4E17-AA1B-A5FB2DA94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1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people standing in front of a cake&#10;&#10;Description automatically generated">
            <a:extLst>
              <a:ext uri="{FF2B5EF4-FFF2-40B4-BE49-F238E27FC236}">
                <a16:creationId xmlns:a16="http://schemas.microsoft.com/office/drawing/2014/main" id="{6A5FB136-56CB-4EBB-9EF3-0BD1C8E6D3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905" b="18905"/>
          <a:stretch>
            <a:fillRect/>
          </a:stretch>
        </p:blipFill>
        <p:spPr>
          <a:xfrm>
            <a:off x="138112" y="104579"/>
            <a:ext cx="7696201" cy="6382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7E7C59-E81F-4B11-A762-ECF9CDD7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2ED2-4E00-4A07-8CCD-11483ACBC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edge of the picture is a right angle. The sides meet at 90 degrees.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41FA7-736F-472D-B0EB-2DB529CAA732}"/>
              </a:ext>
            </a:extLst>
          </p:cNvPr>
          <p:cNvSpPr/>
          <p:nvPr/>
        </p:nvSpPr>
        <p:spPr>
          <a:xfrm>
            <a:off x="6755467" y="2672178"/>
            <a:ext cx="328913" cy="2396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0D2E44-CC11-4DB7-81BD-AE56CD7B6511}"/>
              </a:ext>
            </a:extLst>
          </p:cNvPr>
          <p:cNvCxnSpPr>
            <a:cxnSpLocks/>
          </p:cNvCxnSpPr>
          <p:nvPr/>
        </p:nvCxnSpPr>
        <p:spPr>
          <a:xfrm flipV="1">
            <a:off x="7119779" y="1267217"/>
            <a:ext cx="1" cy="16778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141750-B137-47B8-ABF9-C4695F225BF9}"/>
              </a:ext>
            </a:extLst>
          </p:cNvPr>
          <p:cNvCxnSpPr>
            <a:cxnSpLocks/>
          </p:cNvCxnSpPr>
          <p:nvPr/>
        </p:nvCxnSpPr>
        <p:spPr>
          <a:xfrm flipH="1" flipV="1">
            <a:off x="6355752" y="2878652"/>
            <a:ext cx="799430" cy="66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38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A504652-3BE8-4926-AD46-B193189CCF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679" b="2667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A18F7C-BA15-4F78-A509-0E7D0C3F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Opposite Rays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20AF-3A45-403E-908D-441E7D912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edge of the picture forms a straight angle or 180 degrees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6A3DF3-288A-4697-970A-DF41968CF9CE}"/>
              </a:ext>
            </a:extLst>
          </p:cNvPr>
          <p:cNvCxnSpPr>
            <a:cxnSpLocks/>
          </p:cNvCxnSpPr>
          <p:nvPr/>
        </p:nvCxnSpPr>
        <p:spPr>
          <a:xfrm>
            <a:off x="1828800" y="3429000"/>
            <a:ext cx="1180730" cy="29451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9B653A-C7D6-4777-A738-3A6EA3BB6834}"/>
              </a:ext>
            </a:extLst>
          </p:cNvPr>
          <p:cNvCxnSpPr/>
          <p:nvPr/>
        </p:nvCxnSpPr>
        <p:spPr>
          <a:xfrm flipH="1" flipV="1">
            <a:off x="896645" y="870012"/>
            <a:ext cx="941033" cy="255898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0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6059F-ABF3-4368-90EF-4AB93072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Obtuse Angel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F49C9-2080-40F1-88E7-5F3F3B257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angle of his arm is greater than 90 degrees but less than 180 degrees so it is obtuse</a:t>
            </a:r>
          </a:p>
        </p:txBody>
      </p:sp>
      <p:pic>
        <p:nvPicPr>
          <p:cNvPr id="10" name="Picture Placeholder 9" descr="A person lying on a bed&#10;&#10;Description automatically generated">
            <a:extLst>
              <a:ext uri="{FF2B5EF4-FFF2-40B4-BE49-F238E27FC236}">
                <a16:creationId xmlns:a16="http://schemas.microsoft.com/office/drawing/2014/main" id="{93F50617-FAED-4867-BACD-CF1E44B05A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905" b="18905"/>
          <a:stretch>
            <a:fillRect/>
          </a:stretch>
        </p:blipFill>
        <p:spPr>
          <a:xfrm>
            <a:off x="447674" y="237744"/>
            <a:ext cx="7696201" cy="6382512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17C41C-0938-4797-BD52-84C5067B288A}"/>
              </a:ext>
            </a:extLst>
          </p:cNvPr>
          <p:cNvCxnSpPr/>
          <p:nvPr/>
        </p:nvCxnSpPr>
        <p:spPr>
          <a:xfrm flipH="1">
            <a:off x="447674" y="5897880"/>
            <a:ext cx="191452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A49A63-86F3-4F2D-9785-5871C594482A}"/>
              </a:ext>
            </a:extLst>
          </p:cNvPr>
          <p:cNvCxnSpPr/>
          <p:nvPr/>
        </p:nvCxnSpPr>
        <p:spPr>
          <a:xfrm>
            <a:off x="2379216" y="5897880"/>
            <a:ext cx="363984" cy="722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85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{6DACD05A-6B1E-43E8-A489-2E821EDD269E}tf78438558_win32</Template>
  <TotalTime>19</TotalTime>
  <Words>61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SavonVTI</vt:lpstr>
      <vt:lpstr>Ms. Pruiett Selfometry Sample</vt:lpstr>
      <vt:lpstr>Right angle</vt:lpstr>
      <vt:lpstr>Opposite Rays</vt:lpstr>
      <vt:lpstr>Obtuse Angel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Pruiett Self</dc:title>
  <dc:creator>ELIZABETH D PRUIETT</dc:creator>
  <cp:lastModifiedBy>ELIZABETH D PRUIETT</cp:lastModifiedBy>
  <cp:revision>2</cp:revision>
  <dcterms:created xsi:type="dcterms:W3CDTF">2020-10-22T16:36:00Z</dcterms:created>
  <dcterms:modified xsi:type="dcterms:W3CDTF">2020-10-22T16:55:53Z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